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pPr/>
              <a:t>2010-05-08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 smtClean="0"/>
          </a:p>
          <a:p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922" t="19531" r="35761" b="47266"/>
          <a:stretch>
            <a:fillRect/>
          </a:stretch>
        </p:blipFill>
        <p:spPr bwMode="auto">
          <a:xfrm>
            <a:off x="289921" y="1785926"/>
            <a:ext cx="850532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Bildspel på skärmen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Jesper</dc:creator>
  <cp:lastModifiedBy>Jesper</cp:lastModifiedBy>
  <cp:revision>2</cp:revision>
  <dcterms:created xsi:type="dcterms:W3CDTF">2010-05-08T17:57:32Z</dcterms:created>
  <dcterms:modified xsi:type="dcterms:W3CDTF">2010-05-08T18:14:37Z</dcterms:modified>
</cp:coreProperties>
</file>