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8" r:id="rId4"/>
    <p:sldId id="259" r:id="rId5"/>
    <p:sldId id="257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660"/>
  </p:normalViewPr>
  <p:slideViewPr>
    <p:cSldViewPr>
      <p:cViewPr varScale="1">
        <p:scale>
          <a:sx n="73" d="100"/>
          <a:sy n="73" d="100"/>
        </p:scale>
        <p:origin x="-12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76500"/>
            <a:ext cx="4381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47750"/>
            <a:ext cx="581025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0</Words>
  <Application>Microsoft Office PowerPoint</Application>
  <PresentationFormat>On-screen Show (4:3)</PresentationFormat>
  <Paragraphs>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Sailonline.org - Miniclient</dc:title>
  <dc:creator>George</dc:creator>
  <cp:lastModifiedBy>George</cp:lastModifiedBy>
  <cp:revision>37</cp:revision>
  <dcterms:created xsi:type="dcterms:W3CDTF">2012-04-23T10:10:13Z</dcterms:created>
  <dcterms:modified xsi:type="dcterms:W3CDTF">2012-04-24T07:26:44Z</dcterms:modified>
</cp:coreProperties>
</file>